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27" r:id="rId33"/>
    <p:sldId id="412" r:id="rId34"/>
    <p:sldId id="413" r:id="rId35"/>
    <p:sldId id="414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02" y="3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num;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"Invalid number!\n";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"The number is: " &lt;&lt; num;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a; cin &gt;&gt; 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b; cin &gt;&gt; b;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&lt;&lt;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 endl;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long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fact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"Sum of digits: " &lt;&lt; sum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loop“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loop“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4927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cout &lt;&lt; "Prime“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cout &lt;&lt; "Not prime" &lt;&lt; endl;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656012" y="4038600"/>
            <a:ext cx="4294496" cy="704249"/>
          </a:xfrm>
          <a:prstGeom prst="wedgeRoundRectCallout">
            <a:avLst>
              <a:gd name="adj1" fmla="val -63233"/>
              <a:gd name="adj2" fmla="val -30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878367" y="4191000"/>
            <a:ext cx="1074300" cy="838200"/>
          </a:xfrm>
          <a:prstGeom prst="bentConnector3">
            <a:avLst>
              <a:gd name="adj1" fmla="val 13980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“;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f1 &lt;&lt; endl;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cout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cout &lt;&lt;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 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cout &lt;&lt; num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en-US" dirty="0"/>
              <a:t>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2261</Words>
  <Application>Microsoft Office PowerPoint</Application>
  <PresentationFormat>По избор</PresentationFormat>
  <Paragraphs>399</Paragraphs>
  <Slides>34</Slides>
  <Notes>6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2017-03-27T11:33:33Z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